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58" r:id="rId5"/>
    <p:sldId id="264" r:id="rId6"/>
    <p:sldId id="265" r:id="rId7"/>
    <p:sldId id="259" r:id="rId8"/>
    <p:sldId id="273" r:id="rId9"/>
    <p:sldId id="260" r:id="rId10"/>
    <p:sldId id="277" r:id="rId11"/>
    <p:sldId id="261" r:id="rId12"/>
    <p:sldId id="262" r:id="rId13"/>
    <p:sldId id="274" r:id="rId14"/>
    <p:sldId id="263" r:id="rId15"/>
    <p:sldId id="267" r:id="rId16"/>
    <p:sldId id="268" r:id="rId17"/>
    <p:sldId id="275" r:id="rId18"/>
    <p:sldId id="276" r:id="rId19"/>
    <p:sldId id="278" r:id="rId20"/>
    <p:sldId id="279" r:id="rId21"/>
    <p:sldId id="282" r:id="rId22"/>
    <p:sldId id="281" r:id="rId23"/>
    <p:sldId id="280" r:id="rId24"/>
    <p:sldId id="283" r:id="rId25"/>
    <p:sldId id="284" r:id="rId26"/>
    <p:sldId id="285" r:id="rId27"/>
    <p:sldId id="286" r:id="rId28"/>
    <p:sldId id="287" r:id="rId29"/>
    <p:sldId id="295" r:id="rId30"/>
    <p:sldId id="290" r:id="rId31"/>
    <p:sldId id="291" r:id="rId32"/>
    <p:sldId id="292" r:id="rId33"/>
    <p:sldId id="288" r:id="rId34"/>
    <p:sldId id="293" r:id="rId35"/>
    <p:sldId id="294" r:id="rId36"/>
    <p:sldId id="296" r:id="rId37"/>
    <p:sldId id="297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29" y="3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04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32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8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9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72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23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92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07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38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16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59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33FBD-F011-4F63-AF42-D9B87413675A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9E67E-A2B9-48F8-8F57-7D0C4459C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0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webots</a:t>
            </a:r>
            <a:r>
              <a:rPr lang="zh-CN" altLang="en-US" dirty="0" smtClean="0"/>
              <a:t>搭建麦轮小车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                                                                                            2021.9.22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74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9651" y="5745188"/>
            <a:ext cx="621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如果还是一片漆黑，大概率是视角的问题，可以这样调一下</a:t>
            </a:r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02" y="1159648"/>
            <a:ext cx="6035608" cy="40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55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309" y="0"/>
            <a:ext cx="6404928" cy="68464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35" y="1182622"/>
            <a:ext cx="3637980" cy="33602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2.4 </a:t>
            </a:r>
            <a:r>
              <a:rPr lang="zh-CN" altLang="en-US" sz="2400" dirty="0" smtClean="0"/>
              <a:t>添加</a:t>
            </a:r>
            <a:r>
              <a:rPr lang="zh-CN" altLang="en-US" sz="2400" dirty="0"/>
              <a:t>地面</a:t>
            </a:r>
          </a:p>
        </p:txBody>
      </p:sp>
    </p:spTree>
    <p:extLst>
      <p:ext uri="{BB962C8B-B14F-4D97-AF65-F5344CB8AC3E}">
        <p14:creationId xmlns:p14="http://schemas.microsoft.com/office/powerpoint/2010/main" val="294423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534770"/>
            <a:ext cx="9384034" cy="5510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40774" y="2127119"/>
            <a:ext cx="2665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2"/>
                </a:solidFill>
              </a:rPr>
              <a:t>左边出现了我们刚才新建的光源背景，还有地面。我们可以展开它，修改半径，围墙高度之类的</a:t>
            </a:r>
            <a:endParaRPr lang="zh-CN" altLang="en-US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0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7" y="218654"/>
            <a:ext cx="3938537" cy="29904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56" y="3882355"/>
            <a:ext cx="3204756" cy="28745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064" y="2513170"/>
            <a:ext cx="2204454" cy="42437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902" y="4190004"/>
            <a:ext cx="4110162" cy="24772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83902" y="2930424"/>
            <a:ext cx="2665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2"/>
                </a:solidFill>
              </a:rPr>
              <a:t>因为刚才改了坐标系，新建的地面还以为</a:t>
            </a:r>
            <a:r>
              <a:rPr lang="en-US" altLang="zh-CN" sz="1600" b="1" dirty="0" smtClean="0">
                <a:solidFill>
                  <a:schemeClr val="accent2"/>
                </a:solidFill>
              </a:rPr>
              <a:t>y</a:t>
            </a:r>
            <a:r>
              <a:rPr lang="zh-CN" altLang="en-US" sz="1600" b="1" dirty="0" smtClean="0">
                <a:solidFill>
                  <a:schemeClr val="accent2"/>
                </a:solidFill>
              </a:rPr>
              <a:t>轴负方向才是重力方向，我们把它转一下转 </a:t>
            </a:r>
            <a:r>
              <a:rPr lang="en-US" altLang="zh-CN" sz="1600" dirty="0" smtClean="0"/>
              <a:t>1.5707963267949</a:t>
            </a:r>
            <a:endParaRPr lang="zh-CN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84086" y="487903"/>
            <a:ext cx="3834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accent2"/>
                </a:solidFill>
              </a:rPr>
              <a:t>我们可以看一下世界坐标系</a:t>
            </a:r>
            <a:endParaRPr lang="zh-CN" altLang="en-US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313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247" y="1210876"/>
            <a:ext cx="7085428" cy="488138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14183" y="2697462"/>
            <a:ext cx="2587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2"/>
                </a:solidFill>
              </a:rPr>
              <a:t>Base nodes</a:t>
            </a:r>
            <a:r>
              <a:rPr lang="zh-CN" altLang="en-US" sz="1400" b="1" dirty="0" smtClean="0">
                <a:solidFill>
                  <a:schemeClr val="accent2"/>
                </a:solidFill>
              </a:rPr>
              <a:t>是要自己造的，下面的</a:t>
            </a:r>
            <a:r>
              <a:rPr lang="en-US" altLang="zh-CN" sz="1400" b="1" dirty="0" smtClean="0">
                <a:solidFill>
                  <a:schemeClr val="accent2"/>
                </a:solidFill>
              </a:rPr>
              <a:t>PROTO nodes</a:t>
            </a:r>
            <a:r>
              <a:rPr lang="zh-CN" altLang="en-US" sz="1400" b="1" dirty="0" smtClean="0">
                <a:solidFill>
                  <a:schemeClr val="accent2"/>
                </a:solidFill>
              </a:rPr>
              <a:t>是现成的。我们要建造属于自己的机器人，所以使用</a:t>
            </a:r>
            <a:r>
              <a:rPr lang="en-US" altLang="zh-CN" sz="1400" b="1" dirty="0" smtClean="0">
                <a:solidFill>
                  <a:schemeClr val="accent2"/>
                </a:solidFill>
              </a:rPr>
              <a:t>Base nodes-&gt;Robot</a:t>
            </a:r>
            <a:endParaRPr lang="zh-CN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3.1 </a:t>
            </a:r>
            <a:r>
              <a:rPr lang="zh-CN" altLang="en-US" sz="2400" dirty="0" smtClean="0"/>
              <a:t>添加机器人节点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4527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96" y="754444"/>
            <a:ext cx="3191734" cy="57645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3.2 </a:t>
            </a:r>
            <a:r>
              <a:rPr lang="zh-CN" altLang="en-US" sz="2400" dirty="0" smtClean="0"/>
              <a:t>添加机器人</a:t>
            </a:r>
            <a:r>
              <a:rPr lang="zh-CN" altLang="en-US" sz="2400" dirty="0"/>
              <a:t>刚体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417" y="710996"/>
            <a:ext cx="4808032" cy="58079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547736" y="754444"/>
            <a:ext cx="22392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-apple-system"/>
              </a:rPr>
              <a:t>在</a:t>
            </a:r>
            <a:r>
              <a:rPr lang="en-US" altLang="zh-CN" sz="2000" dirty="0">
                <a:latin typeface="-apple-system"/>
              </a:rPr>
              <a:t>children</a:t>
            </a:r>
            <a:r>
              <a:rPr lang="zh-CN" altLang="en-US" sz="2000" dirty="0">
                <a:latin typeface="-apple-system"/>
              </a:rPr>
              <a:t>下创建第一个</a:t>
            </a:r>
            <a:r>
              <a:rPr lang="en-US" altLang="zh-CN" sz="2000" dirty="0">
                <a:latin typeface="-apple-system"/>
              </a:rPr>
              <a:t>Shape</a:t>
            </a:r>
            <a:r>
              <a:rPr lang="zh-CN" altLang="en-US" sz="2000" dirty="0" smtClean="0">
                <a:latin typeface="-apple-system"/>
              </a:rPr>
              <a:t>节点</a:t>
            </a:r>
            <a:r>
              <a:rPr lang="en-US" altLang="zh-CN" sz="2000" dirty="0" smtClean="0">
                <a:latin typeface="-apple-system"/>
              </a:rPr>
              <a:t>,</a:t>
            </a:r>
            <a:r>
              <a:rPr lang="zh-CN" altLang="en-US" sz="2000" dirty="0" smtClean="0">
                <a:latin typeface="-apple-system"/>
              </a:rPr>
              <a:t>改名叫</a:t>
            </a:r>
            <a:r>
              <a:rPr lang="en-US" altLang="zh-CN" sz="2000" dirty="0">
                <a:latin typeface="-apple-system"/>
              </a:rPr>
              <a:t>Body</a:t>
            </a:r>
            <a:endParaRPr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106" y="3670582"/>
            <a:ext cx="2219635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3.3 </a:t>
            </a:r>
            <a:r>
              <a:rPr lang="zh-CN" altLang="en-US" sz="2400" dirty="0" smtClean="0"/>
              <a:t>修改外观形状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41396" y="4309557"/>
            <a:ext cx="4168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-apple-system"/>
              </a:rPr>
              <a:t>并</a:t>
            </a:r>
            <a:r>
              <a:rPr lang="zh-CN" altLang="en-US" dirty="0">
                <a:latin typeface="-apple-system"/>
              </a:rPr>
              <a:t>在</a:t>
            </a:r>
            <a:r>
              <a:rPr lang="en-US" altLang="zh-CN" dirty="0">
                <a:latin typeface="-apple-system"/>
              </a:rPr>
              <a:t>geometry</a:t>
            </a:r>
            <a:r>
              <a:rPr lang="zh-CN" altLang="en-US" dirty="0">
                <a:latin typeface="-apple-system"/>
              </a:rPr>
              <a:t>节点添加几何属性，这里我们选择</a:t>
            </a:r>
            <a:r>
              <a:rPr lang="en-US" altLang="zh-CN" dirty="0">
                <a:latin typeface="-apple-system"/>
              </a:rPr>
              <a:t>Box</a:t>
            </a:r>
            <a:r>
              <a:rPr lang="zh-CN" altLang="en-US" dirty="0">
                <a:latin typeface="-apple-system"/>
              </a:rPr>
              <a:t>，并且设置车体大小，我这里设置（</a:t>
            </a:r>
            <a:r>
              <a:rPr lang="en-US" altLang="zh-CN" dirty="0" smtClean="0">
                <a:latin typeface="-apple-system"/>
              </a:rPr>
              <a:t>x=0.3 y=0.2 z=0.08</a:t>
            </a:r>
            <a:r>
              <a:rPr lang="zh-CN" altLang="en-US" dirty="0" smtClean="0">
                <a:latin typeface="-apple-system"/>
              </a:rPr>
              <a:t>）</a:t>
            </a:r>
            <a:r>
              <a:rPr lang="en-US" altLang="zh-CN" dirty="0">
                <a:latin typeface="-apple-system"/>
              </a:rPr>
              <a:t>m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88" y="754444"/>
            <a:ext cx="3247607" cy="31153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273" y="82534"/>
            <a:ext cx="5649886" cy="3404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236" y="3607774"/>
            <a:ext cx="5592866" cy="32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8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3.4 </a:t>
            </a:r>
            <a:r>
              <a:rPr lang="zh-CN" altLang="en-US" sz="2400" dirty="0" smtClean="0"/>
              <a:t>修改碰撞边界形状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9" y="927143"/>
            <a:ext cx="6921305" cy="43058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01029" y="379129"/>
            <a:ext cx="2991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-apple-system"/>
              </a:rPr>
              <a:t>刚才的那个只是外观边界而已，我们要定义它物理碰撞边界。同时给它物理属性，否则它不受重力影响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629" y="1771810"/>
            <a:ext cx="4296375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6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3.5 </a:t>
            </a:r>
            <a:r>
              <a:rPr lang="zh-CN" altLang="en-US" sz="2400" dirty="0" smtClean="0"/>
              <a:t>添加铰链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73" y="1038719"/>
            <a:ext cx="8867254" cy="5059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24836" y="2279782"/>
            <a:ext cx="2587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2"/>
                </a:solidFill>
              </a:rPr>
              <a:t>1.</a:t>
            </a:r>
            <a:r>
              <a:rPr lang="zh-CN" altLang="en-US" sz="1600" b="1" dirty="0" smtClean="0">
                <a:solidFill>
                  <a:schemeClr val="accent2"/>
                </a:solidFill>
              </a:rPr>
              <a:t>右键点击</a:t>
            </a:r>
            <a:r>
              <a:rPr lang="en-US" altLang="zh-CN" sz="1600" b="1" dirty="0" smtClean="0">
                <a:solidFill>
                  <a:schemeClr val="accent2"/>
                </a:solidFill>
              </a:rPr>
              <a:t>robot</a:t>
            </a:r>
            <a:r>
              <a:rPr lang="zh-CN" altLang="en-US" sz="1600" b="1" dirty="0" smtClean="0">
                <a:solidFill>
                  <a:schemeClr val="accent2"/>
                </a:solidFill>
              </a:rPr>
              <a:t>的</a:t>
            </a:r>
            <a:r>
              <a:rPr lang="en-US" altLang="zh-CN" sz="1600" b="1" dirty="0" smtClean="0">
                <a:solidFill>
                  <a:schemeClr val="accent2"/>
                </a:solidFill>
              </a:rPr>
              <a:t>children</a:t>
            </a:r>
            <a:r>
              <a:rPr lang="zh-CN" altLang="en-US" sz="1600" b="1" dirty="0" smtClean="0">
                <a:solidFill>
                  <a:schemeClr val="accent2"/>
                </a:solidFill>
              </a:rPr>
              <a:t>新建一个铰链</a:t>
            </a:r>
            <a:endParaRPr lang="zh-CN" altLang="en-US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2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3.51 </a:t>
            </a:r>
            <a:r>
              <a:rPr lang="zh-CN" altLang="en-US" sz="2400" dirty="0" smtClean="0"/>
              <a:t>为铰链一端添加电机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77" y="840597"/>
            <a:ext cx="5964888" cy="4415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13" y="1098026"/>
            <a:ext cx="2376365" cy="42106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800" y="850771"/>
            <a:ext cx="2975549" cy="51219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0054" y="5734615"/>
            <a:ext cx="8997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Device</a:t>
            </a:r>
            <a:r>
              <a:rPr lang="zh-CN" altLang="en-US" sz="2000" dirty="0"/>
              <a:t>表示使用什么驱动，我们新建一个</a:t>
            </a:r>
            <a:r>
              <a:rPr lang="zh-CN" altLang="en-US" sz="2000" dirty="0" smtClean="0"/>
              <a:t>电机。</a:t>
            </a:r>
            <a:endParaRPr lang="en-US" altLang="zh-CN" sz="2000" dirty="0" smtClean="0"/>
          </a:p>
          <a:p>
            <a:r>
              <a:rPr lang="zh-CN" altLang="en-US" sz="2000" dirty="0" smtClean="0"/>
              <a:t>改名</a:t>
            </a:r>
            <a:r>
              <a:rPr lang="zh-CN" altLang="en-US" sz="2000" dirty="0"/>
              <a:t>字，这个很重要，因为程序中想调用电机，要先通过名字获取它的句柄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 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2908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214" y="5772588"/>
            <a:ext cx="3770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官网：https://www.cyberbotics.com/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29" y="892424"/>
            <a:ext cx="9966020" cy="4656773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5933440" y="3505200"/>
            <a:ext cx="205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024880" y="5772588"/>
            <a:ext cx="541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安装路径一定不能有中文和空格，因为之后编程要调用</a:t>
            </a:r>
            <a:r>
              <a:rPr lang="en-US" altLang="zh-CN" dirty="0" err="1" smtClean="0"/>
              <a:t>webots</a:t>
            </a:r>
            <a:r>
              <a:rPr lang="zh-CN" altLang="en-US" dirty="0" smtClean="0"/>
              <a:t>的函数，</a:t>
            </a:r>
            <a:r>
              <a:rPr lang="en-US" altLang="zh-CN" dirty="0" err="1" smtClean="0"/>
              <a:t>makefile</a:t>
            </a:r>
            <a:r>
              <a:rPr lang="zh-CN" altLang="en-US" dirty="0" smtClean="0"/>
              <a:t>认不出来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1.1 </a:t>
            </a:r>
            <a:r>
              <a:rPr lang="zh-CN" altLang="en-US" sz="2400" dirty="0" smtClean="0"/>
              <a:t>安装</a:t>
            </a:r>
            <a:r>
              <a:rPr lang="en-US" altLang="zh-CN" sz="2400" dirty="0" err="1" smtClean="0"/>
              <a:t>webots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9671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3.52 </a:t>
            </a:r>
            <a:r>
              <a:rPr lang="zh-CN" altLang="en-US" sz="2400" dirty="0"/>
              <a:t>为</a:t>
            </a:r>
            <a:r>
              <a:rPr lang="zh-CN" altLang="en-US" sz="2400" dirty="0" smtClean="0"/>
              <a:t>铰链另一端添加轮子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8" y="976376"/>
            <a:ext cx="4262572" cy="42773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91" y="402947"/>
            <a:ext cx="6149371" cy="59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7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3.52 </a:t>
            </a:r>
            <a:r>
              <a:rPr lang="zh-CN" altLang="en-US" sz="2400" dirty="0"/>
              <a:t>为</a:t>
            </a:r>
            <a:r>
              <a:rPr lang="zh-CN" altLang="en-US" sz="2400" dirty="0" smtClean="0"/>
              <a:t>铰链另一端添加轮子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4" y="853595"/>
            <a:ext cx="5611392" cy="58682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83" y="0"/>
            <a:ext cx="3489513" cy="681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42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3.52 </a:t>
            </a:r>
            <a:r>
              <a:rPr lang="zh-CN" altLang="en-US" sz="2400" dirty="0"/>
              <a:t>为</a:t>
            </a:r>
            <a:r>
              <a:rPr lang="zh-CN" altLang="en-US" sz="2400" dirty="0" smtClean="0"/>
              <a:t>铰链另一端添加轮子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0" y="853596"/>
            <a:ext cx="5229772" cy="56573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46" y="434954"/>
            <a:ext cx="5776078" cy="4051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69102" y="4874753"/>
            <a:ext cx="5631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轮子也要给碰撞边界和物理属性，做法和身体类似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209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722823" y="809106"/>
            <a:ext cx="4616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把轮子大小改成半径</a:t>
            </a:r>
            <a:r>
              <a:rPr lang="en-US" altLang="zh-CN" dirty="0" smtClean="0"/>
              <a:t>0.06m</a:t>
            </a:r>
            <a:r>
              <a:rPr lang="zh-CN" altLang="en-US" dirty="0" smtClean="0"/>
              <a:t>，高</a:t>
            </a:r>
            <a:r>
              <a:rPr lang="en-US" altLang="zh-CN" dirty="0" smtClean="0"/>
              <a:t>0.05m</a:t>
            </a:r>
          </a:p>
          <a:p>
            <a:r>
              <a:rPr lang="zh-CN" altLang="en-US" dirty="0" smtClean="0"/>
              <a:t>把轮子位置改成</a:t>
            </a:r>
            <a:r>
              <a:rPr lang="zh-CN" altLang="en-US" dirty="0" smtClean="0">
                <a:latin typeface="-apple-system"/>
              </a:rPr>
              <a:t>（</a:t>
            </a:r>
            <a:r>
              <a:rPr lang="en-US" altLang="zh-CN" dirty="0" smtClean="0">
                <a:latin typeface="-apple-system"/>
              </a:rPr>
              <a:t>x=0.1 </a:t>
            </a:r>
            <a:r>
              <a:rPr lang="en-US" altLang="zh-CN" dirty="0">
                <a:latin typeface="-apple-system"/>
              </a:rPr>
              <a:t>y</a:t>
            </a:r>
            <a:r>
              <a:rPr lang="en-US" altLang="zh-CN" dirty="0" smtClean="0">
                <a:latin typeface="-apple-system"/>
              </a:rPr>
              <a:t>=-0.15 z=0</a:t>
            </a:r>
            <a:r>
              <a:rPr lang="zh-CN" altLang="en-US" dirty="0" smtClean="0">
                <a:latin typeface="-apple-system"/>
              </a:rPr>
              <a:t>）</a:t>
            </a:r>
            <a:r>
              <a:rPr lang="en-US" altLang="zh-CN" dirty="0" smtClean="0">
                <a:latin typeface="-apple-system"/>
              </a:rPr>
              <a:t>m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4" y="809106"/>
            <a:ext cx="6914479" cy="55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3.53 </a:t>
            </a:r>
            <a:r>
              <a:rPr lang="zh-CN" altLang="en-US" sz="2400" dirty="0" smtClean="0"/>
              <a:t>把铰链装到机器人上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41" y="1086073"/>
            <a:ext cx="4286848" cy="42011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737" y="754444"/>
            <a:ext cx="4324954" cy="54395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30095" y="754444"/>
            <a:ext cx="2844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铰链</a:t>
            </a:r>
            <a:endParaRPr lang="en-US" altLang="zh-CN" dirty="0" smtClean="0"/>
          </a:p>
          <a:p>
            <a:r>
              <a:rPr lang="zh-CN" altLang="en-US" dirty="0" smtClean="0"/>
              <a:t>轴</a:t>
            </a:r>
            <a:r>
              <a:rPr lang="zh-CN" altLang="en-US" dirty="0"/>
              <a:t>改</a:t>
            </a:r>
            <a:r>
              <a:rPr lang="zh-CN" altLang="en-US" dirty="0" smtClean="0"/>
              <a:t>成</a:t>
            </a:r>
            <a:r>
              <a:rPr lang="zh-CN" altLang="en-US" dirty="0" smtClean="0">
                <a:latin typeface="-apple-system"/>
              </a:rPr>
              <a:t>（</a:t>
            </a:r>
            <a:r>
              <a:rPr lang="en-US" altLang="zh-CN" dirty="0" smtClean="0">
                <a:latin typeface="-apple-system"/>
              </a:rPr>
              <a:t>x=0 y=1 z=0</a:t>
            </a:r>
            <a:r>
              <a:rPr lang="zh-CN" altLang="en-US" dirty="0" smtClean="0">
                <a:latin typeface="-apple-system"/>
              </a:rPr>
              <a:t>）</a:t>
            </a:r>
            <a:endParaRPr lang="en-US" altLang="zh-CN" dirty="0" smtClean="0"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r>
              <a:rPr lang="zh-CN" altLang="en-US" dirty="0" smtClean="0"/>
              <a:t>安装在</a:t>
            </a:r>
            <a:r>
              <a:rPr lang="zh-CN" altLang="en-US" dirty="0" smtClean="0">
                <a:latin typeface="-apple-system"/>
              </a:rPr>
              <a:t>（</a:t>
            </a:r>
            <a:r>
              <a:rPr lang="en-US" altLang="zh-CN" dirty="0">
                <a:latin typeface="-apple-system"/>
              </a:rPr>
              <a:t>x=0.1 y=-0.15 z=0</a:t>
            </a:r>
            <a:r>
              <a:rPr lang="zh-CN" altLang="en-US" dirty="0">
                <a:latin typeface="-apple-system"/>
              </a:rPr>
              <a:t>）</a:t>
            </a:r>
            <a:r>
              <a:rPr lang="en-US" altLang="zh-CN" dirty="0" smtClean="0">
                <a:latin typeface="-apple-system"/>
              </a:rPr>
              <a:t>m</a:t>
            </a:r>
            <a:r>
              <a:rPr lang="zh-CN" altLang="en-US" dirty="0" smtClean="0"/>
              <a:t>处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501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3.54 </a:t>
            </a:r>
            <a:r>
              <a:rPr lang="zh-CN" altLang="en-US" sz="2400" dirty="0" smtClean="0"/>
              <a:t>复制出另外三个轮子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23" y="978401"/>
            <a:ext cx="4134427" cy="54300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01" y="978401"/>
            <a:ext cx="3286584" cy="44297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24167" y="978401"/>
            <a:ext cx="27011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修改每个轮子的</a:t>
            </a:r>
            <a:r>
              <a:rPr lang="en-US" altLang="zh-CN" dirty="0" smtClean="0"/>
              <a:t>anchor</a:t>
            </a:r>
          </a:p>
          <a:p>
            <a:r>
              <a:rPr lang="zh-CN" altLang="en-US" dirty="0" smtClean="0">
                <a:latin typeface="-apple-system"/>
              </a:rPr>
              <a:t>（</a:t>
            </a:r>
            <a:r>
              <a:rPr lang="en-US" altLang="zh-CN" dirty="0" smtClean="0">
                <a:latin typeface="-apple-system"/>
              </a:rPr>
              <a:t>x=0.1 </a:t>
            </a:r>
            <a:r>
              <a:rPr lang="en-US" altLang="zh-CN" dirty="0">
                <a:latin typeface="-apple-system"/>
              </a:rPr>
              <a:t>y=-0.15 z=0</a:t>
            </a:r>
            <a:r>
              <a:rPr lang="zh-CN" altLang="en-US" dirty="0" smtClean="0">
                <a:latin typeface="-apple-system"/>
              </a:rPr>
              <a:t>）</a:t>
            </a:r>
            <a:endParaRPr lang="en-US" altLang="zh-CN" dirty="0" smtClean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（</a:t>
            </a:r>
            <a:r>
              <a:rPr lang="en-US" altLang="zh-CN" dirty="0">
                <a:latin typeface="-apple-system"/>
              </a:rPr>
              <a:t>x=0.1 </a:t>
            </a:r>
            <a:r>
              <a:rPr lang="en-US" altLang="zh-CN" dirty="0" smtClean="0">
                <a:latin typeface="-apple-system"/>
              </a:rPr>
              <a:t>y=0.15 </a:t>
            </a:r>
            <a:r>
              <a:rPr lang="en-US" altLang="zh-CN" dirty="0">
                <a:latin typeface="-apple-system"/>
              </a:rPr>
              <a:t>z=0</a:t>
            </a:r>
            <a:r>
              <a:rPr lang="zh-CN" altLang="en-US" dirty="0">
                <a:latin typeface="-apple-system"/>
              </a:rPr>
              <a:t>）</a:t>
            </a:r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（</a:t>
            </a:r>
            <a:r>
              <a:rPr lang="en-US" altLang="zh-CN" dirty="0">
                <a:latin typeface="-apple-system"/>
              </a:rPr>
              <a:t>x</a:t>
            </a:r>
            <a:r>
              <a:rPr lang="en-US" altLang="zh-CN" dirty="0" smtClean="0">
                <a:latin typeface="-apple-system"/>
              </a:rPr>
              <a:t>=-0.1 y=0.15 </a:t>
            </a:r>
            <a:r>
              <a:rPr lang="en-US" altLang="zh-CN" dirty="0">
                <a:latin typeface="-apple-system"/>
              </a:rPr>
              <a:t>z=0</a:t>
            </a:r>
            <a:r>
              <a:rPr lang="zh-CN" altLang="en-US" dirty="0">
                <a:latin typeface="-apple-system"/>
              </a:rPr>
              <a:t>）</a:t>
            </a:r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（</a:t>
            </a:r>
            <a:r>
              <a:rPr lang="en-US" altLang="zh-CN" dirty="0">
                <a:latin typeface="-apple-system"/>
              </a:rPr>
              <a:t>x</a:t>
            </a:r>
            <a:r>
              <a:rPr lang="en-US" altLang="zh-CN" dirty="0" smtClean="0">
                <a:latin typeface="-apple-system"/>
              </a:rPr>
              <a:t>=-0.1 </a:t>
            </a:r>
            <a:r>
              <a:rPr lang="en-US" altLang="zh-CN" dirty="0">
                <a:latin typeface="-apple-system"/>
              </a:rPr>
              <a:t>y=-0.15 z=0</a:t>
            </a:r>
            <a:r>
              <a:rPr lang="zh-CN" altLang="en-US" dirty="0">
                <a:latin typeface="-apple-system"/>
              </a:rPr>
              <a:t>）</a:t>
            </a:r>
            <a:endParaRPr lang="en-US" altLang="zh-CN" dirty="0">
              <a:latin typeface="-apple-system"/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修改每个电机的名字</a:t>
            </a:r>
            <a:endParaRPr lang="en-US" altLang="zh-CN" dirty="0" smtClean="0"/>
          </a:p>
          <a:p>
            <a:r>
              <a:rPr lang="en-US" altLang="zh-CN" dirty="0" smtClean="0"/>
              <a:t>motor1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motor2 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motor3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motor4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6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49" y="1165688"/>
            <a:ext cx="5768218" cy="502889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7431915" y="978401"/>
            <a:ext cx="831464" cy="8314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1</a:t>
            </a:r>
            <a:endParaRPr lang="zh-CN" altLang="en-US" sz="3600" dirty="0"/>
          </a:p>
        </p:txBody>
      </p:sp>
      <p:sp>
        <p:nvSpPr>
          <p:cNvPr id="8" name="椭圆 7"/>
          <p:cNvSpPr/>
          <p:nvPr/>
        </p:nvSpPr>
        <p:spPr>
          <a:xfrm>
            <a:off x="2725876" y="978401"/>
            <a:ext cx="831464" cy="8314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sp>
        <p:nvSpPr>
          <p:cNvPr id="9" name="椭圆 8"/>
          <p:cNvSpPr/>
          <p:nvPr/>
        </p:nvSpPr>
        <p:spPr>
          <a:xfrm>
            <a:off x="7437114" y="4590097"/>
            <a:ext cx="831464" cy="8314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4</a:t>
            </a:r>
            <a:endParaRPr lang="zh-CN" altLang="en-US" sz="3600" dirty="0"/>
          </a:p>
        </p:txBody>
      </p:sp>
      <p:sp>
        <p:nvSpPr>
          <p:cNvPr id="10" name="椭圆 9"/>
          <p:cNvSpPr/>
          <p:nvPr/>
        </p:nvSpPr>
        <p:spPr>
          <a:xfrm>
            <a:off x="2725876" y="4590097"/>
            <a:ext cx="831464" cy="8314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3</a:t>
            </a:r>
            <a:endParaRPr lang="zh-CN" altLang="en-US" sz="3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24167" y="978401"/>
            <a:ext cx="2701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-apple-system"/>
              </a:rPr>
              <a:t>（</a:t>
            </a:r>
            <a:r>
              <a:rPr lang="en-US" altLang="zh-CN" dirty="0" smtClean="0">
                <a:latin typeface="-apple-system"/>
              </a:rPr>
              <a:t>x=0.1 </a:t>
            </a:r>
            <a:r>
              <a:rPr lang="en-US" altLang="zh-CN" dirty="0">
                <a:latin typeface="-apple-system"/>
              </a:rPr>
              <a:t>y=-0.15 z=0</a:t>
            </a:r>
            <a:r>
              <a:rPr lang="zh-CN" altLang="en-US" dirty="0" smtClean="0">
                <a:latin typeface="-apple-system"/>
              </a:rPr>
              <a:t>）</a:t>
            </a:r>
            <a:endParaRPr lang="en-US" altLang="zh-CN" dirty="0" smtClean="0">
              <a:latin typeface="-apple-system"/>
            </a:endParaRPr>
          </a:p>
          <a:p>
            <a:r>
              <a:rPr lang="en-US" altLang="zh-CN" dirty="0" smtClean="0"/>
              <a:t>	motor1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4703" y="978401"/>
            <a:ext cx="2701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-apple-system"/>
              </a:rPr>
              <a:t>（</a:t>
            </a:r>
            <a:r>
              <a:rPr lang="en-US" altLang="zh-CN" dirty="0">
                <a:latin typeface="-apple-system"/>
              </a:rPr>
              <a:t>x=0.1 </a:t>
            </a:r>
            <a:r>
              <a:rPr lang="en-US" altLang="zh-CN" dirty="0" smtClean="0">
                <a:latin typeface="-apple-system"/>
              </a:rPr>
              <a:t>y=0.15 </a:t>
            </a:r>
            <a:r>
              <a:rPr lang="en-US" altLang="zh-CN" dirty="0">
                <a:latin typeface="-apple-system"/>
              </a:rPr>
              <a:t>z=0</a:t>
            </a:r>
            <a:r>
              <a:rPr lang="zh-CN" altLang="en-US" dirty="0">
                <a:latin typeface="-apple-system"/>
              </a:rPr>
              <a:t>）</a:t>
            </a:r>
            <a:endParaRPr lang="en-US" altLang="zh-CN" dirty="0">
              <a:latin typeface="-apple-system"/>
            </a:endParaRPr>
          </a:p>
          <a:p>
            <a:r>
              <a:rPr lang="en-US" altLang="zh-CN" dirty="0" smtClean="0"/>
              <a:t>	motor2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54776" y="4250411"/>
            <a:ext cx="2701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-apple-system"/>
              </a:rPr>
              <a:t>（</a:t>
            </a:r>
            <a:r>
              <a:rPr lang="en-US" altLang="zh-CN" dirty="0">
                <a:latin typeface="-apple-system"/>
              </a:rPr>
              <a:t>x</a:t>
            </a:r>
            <a:r>
              <a:rPr lang="en-US" altLang="zh-CN" dirty="0" smtClean="0">
                <a:latin typeface="-apple-system"/>
              </a:rPr>
              <a:t>=-0.1 y=0.15 </a:t>
            </a:r>
            <a:r>
              <a:rPr lang="en-US" altLang="zh-CN" dirty="0">
                <a:latin typeface="-apple-system"/>
              </a:rPr>
              <a:t>z=0</a:t>
            </a:r>
            <a:r>
              <a:rPr lang="zh-CN" altLang="en-US" dirty="0">
                <a:latin typeface="-apple-system"/>
              </a:rPr>
              <a:t>）</a:t>
            </a:r>
            <a:endParaRPr lang="en-US" altLang="zh-CN" dirty="0">
              <a:latin typeface="-apple-system"/>
            </a:endParaRPr>
          </a:p>
          <a:p>
            <a:r>
              <a:rPr lang="en-US" altLang="zh-CN" dirty="0" smtClean="0"/>
              <a:t>	motor3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754240" y="4404646"/>
            <a:ext cx="2701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-apple-system"/>
              </a:rPr>
              <a:t>（</a:t>
            </a:r>
            <a:r>
              <a:rPr lang="en-US" altLang="zh-CN" dirty="0">
                <a:latin typeface="-apple-system"/>
              </a:rPr>
              <a:t>x</a:t>
            </a:r>
            <a:r>
              <a:rPr lang="en-US" altLang="zh-CN" dirty="0" smtClean="0">
                <a:latin typeface="-apple-system"/>
              </a:rPr>
              <a:t>=-0.1 </a:t>
            </a:r>
            <a:r>
              <a:rPr lang="en-US" altLang="zh-CN" dirty="0">
                <a:latin typeface="-apple-system"/>
              </a:rPr>
              <a:t>y=-0.15 z=0</a:t>
            </a:r>
            <a:r>
              <a:rPr lang="zh-CN" altLang="en-US" dirty="0">
                <a:latin typeface="-apple-system"/>
              </a:rPr>
              <a:t>）</a:t>
            </a:r>
            <a:endParaRPr lang="en-US" altLang="zh-CN" dirty="0">
              <a:latin typeface="-apple-system"/>
            </a:endParaRPr>
          </a:p>
          <a:p>
            <a:r>
              <a:rPr lang="en-US" altLang="zh-CN" dirty="0" smtClean="0"/>
              <a:t>	motor4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2398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4.1 </a:t>
            </a:r>
            <a:r>
              <a:rPr lang="zh-CN" altLang="en-US" sz="2400" dirty="0" smtClean="0"/>
              <a:t>添加机器控制器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7" y="1029237"/>
            <a:ext cx="12287084" cy="13083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1517" y="2759514"/>
            <a:ext cx="6072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，控制器名字叫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，这时候你打开原来的那个文件夹，会发现里面多了一个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文件夹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849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6" y="754444"/>
            <a:ext cx="5847658" cy="56904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96216" y="754444"/>
            <a:ext cx="4838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选择刚才的那个，点编辑就可以编辑了，你也可以直接打开对应目录下的文件直接改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16" y="1559569"/>
            <a:ext cx="4925112" cy="17337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216" y="3897111"/>
            <a:ext cx="5820587" cy="1876687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6852491" y="5244030"/>
            <a:ext cx="175168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4.3 </a:t>
            </a:r>
            <a:r>
              <a:rPr lang="zh-CN" altLang="en-US" sz="2400" dirty="0" smtClean="0"/>
              <a:t>键盘的使用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1142082" y="112901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webots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/Robot.hpp&gt;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webots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/Motor.hpp&gt;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webots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/Keyboard.hpp&gt;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using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namespace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using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namespace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webots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 err="1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webots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::Keyboard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keyboard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 err="1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keyboard.enable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(1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运行键盘输入设置频率是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1ms</a:t>
            </a:r>
            <a:r>
              <a:rPr lang="zh-CN" altLang="en-US" dirty="0" smtClean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读取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keyValue1 =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keyboard.getKey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keyValue2 =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keyboard.getKey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(keyValue1 ==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'W'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</a:t>
            </a:r>
            <a:r>
              <a:rPr lang="zh-CN" altLang="en-US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。。。。。。。。。。。。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03830" y="934334"/>
            <a:ext cx="3307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所有传感器都类似与多线程，你只需要管开启和设置时间间隔，之后它会自己调用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92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1999" y="5772337"/>
            <a:ext cx="5838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官方文档：</a:t>
            </a:r>
            <a:r>
              <a:rPr lang="en-US" altLang="zh-CN" dirty="0"/>
              <a:t>https://www.cyberbotics.com/doc/guide/index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68156" y="5760819"/>
            <a:ext cx="541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要科学上网才能看，可以开个自动翻译，方便多了。</a:t>
            </a:r>
            <a:endParaRPr lang="en-US" altLang="zh-CN" dirty="0" smtClean="0"/>
          </a:p>
          <a:p>
            <a:r>
              <a:rPr lang="zh-CN" altLang="en-US" dirty="0"/>
              <a:t>我们统一使用</a:t>
            </a:r>
            <a:r>
              <a:rPr lang="en-US" altLang="zh-CN" dirty="0" err="1"/>
              <a:t>c++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1.2 </a:t>
            </a:r>
            <a:r>
              <a:rPr lang="zh-CN" altLang="en-US" sz="2400" dirty="0" smtClean="0"/>
              <a:t>参考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官方文档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69" y="754444"/>
            <a:ext cx="4391936" cy="4924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35" y="878430"/>
            <a:ext cx="4638758" cy="47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4.2 </a:t>
            </a:r>
            <a:r>
              <a:rPr lang="zh-CN" altLang="en-US" sz="2400" dirty="0" smtClean="0"/>
              <a:t>电机的使用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41396" y="2965711"/>
            <a:ext cx="94703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Motor *motors[4];</a:t>
            </a:r>
          </a:p>
          <a:p>
            <a:r>
              <a:rPr lang="en-US" altLang="zh-CN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wheels_names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[4][8] = { </a:t>
            </a:r>
            <a:r>
              <a:rPr lang="en-US" altLang="zh-CN" dirty="0" smtClean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“motor1”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 smtClean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“motor2”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 smtClean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“motor3”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 smtClean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“motor4”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};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Robot 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*robot =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Robot();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使用</a:t>
            </a:r>
            <a:r>
              <a:rPr lang="en-US" altLang="zh-CN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webots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的机器人主体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nn-NO" altLang="zh-CN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nn-NO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nn-NO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0; i &lt; 4; i++)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motors[</a:t>
            </a:r>
            <a:r>
              <a:rPr lang="en-US" altLang="zh-CN" dirty="0" err="1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robot-&gt;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getMotor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wheels_names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]);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motors[</a:t>
            </a:r>
            <a:r>
              <a:rPr lang="en-US" altLang="zh-CN" dirty="0" err="1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]-&gt;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setPosition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numeric_limits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&gt;::infinity());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motors[</a:t>
            </a:r>
            <a:r>
              <a:rPr lang="en-US" altLang="zh-CN" dirty="0" err="1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]-&gt;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setVelocity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(0.0);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motors[0]-&gt;</a:t>
            </a:r>
            <a:r>
              <a:rPr lang="en-US" altLang="zh-CN" dirty="0" err="1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setVelocity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(1.0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1396" y="102984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webots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/Robot.hpp&gt;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webots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/Motor.hpp&gt;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webots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/Keyboard.hpp&gt;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using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namespace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using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namespace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webots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37604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4.4</a:t>
            </a:r>
            <a:r>
              <a:rPr lang="zh-CN" altLang="en-US" sz="2400" dirty="0" smtClean="0"/>
              <a:t>与仿真器同步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32762" y="982544"/>
            <a:ext cx="1005105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(robot-&gt;step(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timeStep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!= -1) 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仿真运行一帧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//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获取键盘输入，这样写可以获得同时按下的按键（最多支持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7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个）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 smtClean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keyValue1 =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keyboard.getKey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</a:t>
            </a:r>
            <a:r>
              <a:rPr lang="en-US" altLang="zh-CN" dirty="0" err="1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keyValue2 =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keyboard.getKey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</a:t>
            </a:r>
            <a:r>
              <a:rPr lang="en-US" altLang="zh-CN" dirty="0" err="1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keyValue1 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":"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keyValue2 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//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根据按键决定电机怎么样转动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。。。。。。。。。。。。。。。。。。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//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让电机执行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nn-NO" altLang="zh-CN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for</a:t>
            </a:r>
            <a:r>
              <a:rPr lang="nn-NO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nn-NO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nn-NO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0; i &lt; 4; i++)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{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motors[</a:t>
            </a:r>
            <a:r>
              <a:rPr lang="en-US" altLang="zh-CN" dirty="0" err="1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]-&gt;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setVelocity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(speed1[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+ speed2[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]);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}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65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9628" y="6342655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https://blog.csdn.net/xiaokai1999/article/details/117757052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7497" y="105664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打开新世界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7" y="819605"/>
            <a:ext cx="4358566" cy="55320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148" y="825247"/>
            <a:ext cx="5501529" cy="55174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5.1 </a:t>
            </a:r>
            <a:r>
              <a:rPr lang="zh-CN" altLang="en-US" sz="2400" dirty="0" smtClean="0"/>
              <a:t>作业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麦克纳姆轮的制作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1053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5.2 </a:t>
            </a:r>
            <a:r>
              <a:rPr lang="zh-CN" altLang="en-US" sz="2400" dirty="0" smtClean="0"/>
              <a:t>设置摩擦材质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39" y="1167013"/>
            <a:ext cx="5692148" cy="46278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279" y="1167013"/>
            <a:ext cx="5867998" cy="44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39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5.3</a:t>
            </a:r>
            <a:r>
              <a:rPr lang="zh-CN" altLang="en-US" sz="2400" dirty="0"/>
              <a:t>麦克纳姆</a:t>
            </a:r>
            <a:r>
              <a:rPr lang="zh-CN" altLang="en-US" sz="2400" dirty="0" smtClean="0"/>
              <a:t>轮原理</a:t>
            </a:r>
            <a:endParaRPr lang="zh-CN" altLang="en-US" sz="2400" dirty="0"/>
          </a:p>
        </p:txBody>
      </p:sp>
      <p:pic>
        <p:nvPicPr>
          <p:cNvPr id="1026" name="Picture 2" descr="http://p9.itc.cn/q_70/images03/20201025/2901cce81912426690f85b9af1b4cab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21" y="946045"/>
            <a:ext cx="5628423" cy="431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1.itc.cn/q_70/images03/20201025/8bb4230958134251a108d88ac8a22aa3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895" y="1014412"/>
            <a:ext cx="60960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539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84" y="949756"/>
            <a:ext cx="6975303" cy="51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47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1" y="398831"/>
            <a:ext cx="11517816" cy="60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98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__car_world_unnamed1.wbt (No Project) - Webots R2021b 2021-09-21 18-10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548" y="187288"/>
            <a:ext cx="11861344" cy="62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02299" y="6222016"/>
            <a:ext cx="599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站教程：</a:t>
            </a:r>
            <a:r>
              <a:rPr lang="en-US" altLang="zh-CN" dirty="0" smtClean="0"/>
              <a:t>https://www.bilibili.com/video/BV11V411f7ko?p=9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99" y="913098"/>
            <a:ext cx="10009849" cy="53089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1.2 </a:t>
            </a:r>
            <a:r>
              <a:rPr lang="zh-CN" altLang="en-US" sz="2400" dirty="0" smtClean="0"/>
              <a:t>参考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制作小车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4427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0640" y="60452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https://blog.csdn.net/weixin_44508381/article/details/105669173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04" y="739230"/>
            <a:ext cx="4352030" cy="48881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93" y="739230"/>
            <a:ext cx="4392363" cy="4416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1.2 </a:t>
            </a:r>
            <a:r>
              <a:rPr lang="zh-CN" altLang="en-US" sz="2400" dirty="0" smtClean="0"/>
              <a:t>参考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制作小车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174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9628" y="6342655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https://blog.csdn.net/xiaokai1999/article/details/117757052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7497" y="105664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打开新世界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7" y="819605"/>
            <a:ext cx="4358566" cy="55320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148" y="825247"/>
            <a:ext cx="5501529" cy="55174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1.2 </a:t>
            </a:r>
            <a:r>
              <a:rPr lang="zh-CN" altLang="en-US" sz="2400" dirty="0" smtClean="0"/>
              <a:t>参考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麦克纳姆轮的制作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47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35" y="1333061"/>
            <a:ext cx="12469965" cy="21053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2.1</a:t>
            </a:r>
            <a:r>
              <a:rPr lang="zh-CN" altLang="en-US" sz="2400" dirty="0" smtClean="0"/>
              <a:t>打开新世界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292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2.2 </a:t>
            </a:r>
            <a:r>
              <a:rPr lang="zh-CN" altLang="en-US" sz="2400" dirty="0" smtClean="0"/>
              <a:t>修改坐标系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96" y="754444"/>
            <a:ext cx="3066972" cy="56149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08596" y="754444"/>
            <a:ext cx="62193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为了更加符合直觉我们将坐标系改成</a:t>
            </a:r>
            <a:r>
              <a:rPr lang="en-US" altLang="zh-CN" dirty="0" smtClean="0"/>
              <a:t>ENU</a:t>
            </a:r>
            <a:r>
              <a:rPr lang="zh-CN" altLang="en-US" dirty="0" smtClean="0"/>
              <a:t>，就是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轴指向天空的右手坐标系（就是重力是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轴负方向了，原来是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轴负方向。。。。）。</a:t>
            </a:r>
            <a:endParaRPr lang="en-US" altLang="zh-CN" dirty="0" smtClean="0"/>
          </a:p>
          <a:p>
            <a:r>
              <a:rPr lang="zh-CN" altLang="en-US" dirty="0" smtClean="0"/>
              <a:t>         需要保存后重启一下软件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一定要记住你保存的位置，最好是新建一个文件夹叫</a:t>
            </a:r>
            <a:r>
              <a:rPr lang="en-US" altLang="zh-CN" dirty="0" smtClean="0"/>
              <a:t>car</a:t>
            </a:r>
            <a:r>
              <a:rPr lang="zh-CN" altLang="en-US" dirty="0" smtClean="0"/>
              <a:t>的文件夹，下面再建个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，把这个</a:t>
            </a:r>
            <a:r>
              <a:rPr lang="en-US" altLang="zh-CN" dirty="0" err="1" smtClean="0"/>
              <a:t>wbt</a:t>
            </a:r>
            <a:r>
              <a:rPr lang="zh-CN" altLang="en-US" dirty="0" smtClean="0"/>
              <a:t>文件放进去，这样条理清晰，尤其是之后加入控制代码的时候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7979" y="6488668"/>
            <a:ext cx="4734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Ps:</a:t>
            </a:r>
            <a:r>
              <a:rPr lang="zh-CN" altLang="en-US" dirty="0"/>
              <a:t>只有</a:t>
            </a:r>
            <a:r>
              <a:rPr lang="en-US" altLang="zh-CN" dirty="0"/>
              <a:t>Webots2021</a:t>
            </a:r>
            <a:r>
              <a:rPr lang="zh-CN" altLang="en-US" dirty="0"/>
              <a:t>才能使世界坐标系</a:t>
            </a:r>
            <a:r>
              <a:rPr lang="en-US" altLang="zh-CN" dirty="0"/>
              <a:t>z</a:t>
            </a:r>
            <a:r>
              <a:rPr lang="zh-CN" altLang="en-US" dirty="0"/>
              <a:t>轴向上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04" y="2867072"/>
            <a:ext cx="5009772" cy="362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809" y="99513"/>
            <a:ext cx="5296791" cy="64556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94" y="1241306"/>
            <a:ext cx="4845121" cy="52393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568440" y="2214880"/>
            <a:ext cx="2387600" cy="3302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27999" y="1472285"/>
            <a:ext cx="2293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2"/>
                </a:solidFill>
              </a:rPr>
              <a:t>2.</a:t>
            </a:r>
            <a:r>
              <a:rPr lang="zh-CN" altLang="en-US" sz="1400" b="1" dirty="0" smtClean="0">
                <a:solidFill>
                  <a:schemeClr val="accent2"/>
                </a:solidFill>
              </a:rPr>
              <a:t>新建这两个，分别是环境光源（漫反射），和直射光源</a:t>
            </a:r>
            <a:endParaRPr lang="zh-CN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58405" y="3728907"/>
            <a:ext cx="1889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2"/>
                </a:solidFill>
              </a:rPr>
              <a:t>1.</a:t>
            </a:r>
            <a:r>
              <a:rPr lang="zh-CN" altLang="en-US" sz="1400" b="1" dirty="0" smtClean="0">
                <a:solidFill>
                  <a:schemeClr val="accent2"/>
                </a:solidFill>
              </a:rPr>
              <a:t>现在界面一片漆黑，在界面空白处右键，点击新建</a:t>
            </a:r>
            <a:endParaRPr lang="zh-CN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6548" y="6493507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 smtClean="0">
                <a:solidFill>
                  <a:srgbClr val="333333"/>
                </a:solidFill>
                <a:effectLst/>
                <a:latin typeface="PingFang SC"/>
              </a:rPr>
              <a:t>上帝说：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PingFang SC"/>
              </a:rPr>
              <a:t>“要有光！”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41396" y="29277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2.3 </a:t>
            </a:r>
            <a:r>
              <a:rPr lang="zh-CN" altLang="en-US" sz="2400" dirty="0" smtClean="0"/>
              <a:t>添加</a:t>
            </a:r>
            <a:r>
              <a:rPr lang="zh-CN" altLang="en-US" sz="2400" dirty="0"/>
              <a:t>直射和漫反射光源</a:t>
            </a:r>
          </a:p>
        </p:txBody>
      </p:sp>
    </p:spTree>
    <p:extLst>
      <p:ext uri="{BB962C8B-B14F-4D97-AF65-F5344CB8AC3E}">
        <p14:creationId xmlns:p14="http://schemas.microsoft.com/office/powerpoint/2010/main" val="131246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新建 PPT 演示文稿</Template>
  <TotalTime>293</TotalTime>
  <Words>1059</Words>
  <Application>Microsoft Office PowerPoint</Application>
  <PresentationFormat>宽屏</PresentationFormat>
  <Paragraphs>170</Paragraphs>
  <Slides>37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-apple-system</vt:lpstr>
      <vt:lpstr>PingFang SC</vt:lpstr>
      <vt:lpstr>宋体</vt:lpstr>
      <vt:lpstr>新宋体</vt:lpstr>
      <vt:lpstr>Arial</vt:lpstr>
      <vt:lpstr>Calibri</vt:lpstr>
      <vt:lpstr>Calibri Light</vt:lpstr>
      <vt:lpstr>Office 主题</vt:lpstr>
      <vt:lpstr>使用webots搭建麦轮小车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使用webots搭建麦轮小车</dc:title>
  <dc:creator>hasee</dc:creator>
  <cp:lastModifiedBy>hasee</cp:lastModifiedBy>
  <cp:revision>29</cp:revision>
  <dcterms:created xsi:type="dcterms:W3CDTF">2021-09-20T06:05:14Z</dcterms:created>
  <dcterms:modified xsi:type="dcterms:W3CDTF">2021-09-21T10:27:43Z</dcterms:modified>
</cp:coreProperties>
</file>